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21383625" cy="30275213"/>
  <p:notesSz cx="6858000" cy="9144000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F2"/>
    <a:srgbClr val="0EB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27" autoAdjust="0"/>
    <p:restoredTop sz="94660" autoAdjust="0"/>
  </p:normalViewPr>
  <p:slideViewPr>
    <p:cSldViewPr snapToGrid="0">
      <p:cViewPr varScale="1">
        <p:scale>
          <a:sx n="21" d="100"/>
          <a:sy n="21" d="100"/>
        </p:scale>
        <p:origin x="3096" y="84"/>
      </p:cViewPr>
      <p:guideLst>
        <p:guide orient="horz" pos="9535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AD5E-8A62-41D2-B81E-A1ED4C162F43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BED7-615D-45B0-8BFD-AB3528D6FA6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361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BED7-615D-45B0-8BFD-AB3528D6FA6A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129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  <a:prstGeom prst="rect">
            <a:avLst/>
          </a:prstGeo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9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37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324" y="677824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9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39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9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953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9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589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9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843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324" y="677824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8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10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00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12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342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324" y="677824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6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8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06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5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7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561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8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10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258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8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10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7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2AB8-CF58-49F5-93F4-F547CF5217C4}" type="datetimeFigureOut">
              <a:rPr lang="en-SG" smtClean="0"/>
              <a:t>26/1/2015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BFD8-0F03-4E3A-9C9A-6D347ECD438C}" type="slidenum">
              <a:rPr lang="en-SG" smtClean="0"/>
              <a:t>‹#›</a:t>
            </a:fld>
            <a:endParaRPr lang="en-SG"/>
          </a:p>
        </p:txBody>
      </p:sp>
      <p:sp>
        <p:nvSpPr>
          <p:cNvPr id="22" name="Rectangle 26"/>
          <p:cNvSpPr/>
          <p:nvPr userDrawn="1"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24" name="Rounded Rectangle 24"/>
          <p:cNvSpPr/>
          <p:nvPr userDrawn="1"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itle 1"/>
          <p:cNvSpPr txBox="1">
            <a:spLocks/>
          </p:cNvSpPr>
          <p:nvPr userDrawn="1"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7"/>
          <p:cNvSpPr/>
          <p:nvPr userDrawn="1"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72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6222" y="22712415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by      Supported by                   Endorsed by</a:t>
            </a:r>
          </a:p>
          <a:p>
            <a:endParaRPr lang="en-US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57808" y="1461968"/>
            <a:ext cx="3385750" cy="2345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School Logo</a:t>
            </a:r>
          </a:p>
          <a:p>
            <a:endParaRPr lang="en-SG" dirty="0"/>
          </a:p>
        </p:txBody>
      </p:sp>
      <p:sp>
        <p:nvSpPr>
          <p:cNvPr id="10" name="Rectangle 26"/>
          <p:cNvSpPr/>
          <p:nvPr/>
        </p:nvSpPr>
        <p:spPr>
          <a:xfrm>
            <a:off x="-3" y="-30067"/>
            <a:ext cx="21383626" cy="485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5" y="457932"/>
            <a:ext cx="2773254" cy="3879782"/>
          </a:xfrm>
          <a:prstGeom prst="rect">
            <a:avLst/>
          </a:prstGeom>
        </p:spPr>
      </p:pic>
      <p:sp>
        <p:nvSpPr>
          <p:cNvPr id="12" name="Rounded Rectangle 24"/>
          <p:cNvSpPr/>
          <p:nvPr/>
        </p:nvSpPr>
        <p:spPr>
          <a:xfrm>
            <a:off x="17405132" y="789740"/>
            <a:ext cx="3373820" cy="321616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โลโก้โรงเรียน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03769" y="707837"/>
            <a:ext cx="18176081" cy="2927994"/>
          </a:xfrm>
          <a:prstGeom prst="rect">
            <a:avLst/>
          </a:prstGeom>
        </p:spPr>
        <p:txBody>
          <a:bodyPr anchor="b"/>
          <a:lstStyle>
            <a:lvl1pPr algn="ctr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ชื่อผลงาน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27"/>
          <p:cNvSpPr/>
          <p:nvPr/>
        </p:nvSpPr>
        <p:spPr>
          <a:xfrm>
            <a:off x="0" y="4578692"/>
            <a:ext cx="21383626" cy="1213945"/>
          </a:xfrm>
          <a:prstGeom prst="rect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การแข่งขันนักบินน้อย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สพฐ. งานศิลปหัตถกรรมนักเรียน ระดับชาติ ครั้งที่ 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sz="6000" b="1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2557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3296" y="6577871"/>
            <a:ext cx="7010504" cy="9233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ประเภทที่แข่งขัน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………….......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4358" y="7778038"/>
            <a:ext cx="459105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สังกัด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223" y="7857932"/>
            <a:ext cx="7677150" cy="8434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โรงเรียน.................................................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0" y="9124950"/>
            <a:ext cx="12261632" cy="8434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ชื่อ คณะนักบิน...............................................................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62" y="10725150"/>
            <a:ext cx="10661308" cy="8434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ครูที่ปรึกษา.............................................................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223" y="12777537"/>
            <a:ext cx="8203082" cy="45989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แนวคิด   หลักการ  ทฤษฎี(ระบุเฉพาะหลักการ)</a:t>
            </a:r>
          </a:p>
          <a:p>
            <a:endParaRPr lang="th-TH" dirty="0" smtClean="0"/>
          </a:p>
          <a:p>
            <a:r>
              <a:rPr lang="th-TH" dirty="0" smtClean="0"/>
              <a:t>หลักการทางฟิสิกส์</a:t>
            </a:r>
          </a:p>
          <a:p>
            <a:r>
              <a:rPr lang="th-TH" dirty="0" smtClean="0"/>
              <a:t>หลักการพลศาสตร์</a:t>
            </a:r>
          </a:p>
          <a:p>
            <a:r>
              <a:rPr lang="th-TH" dirty="0" smtClean="0"/>
              <a:t>หลักการทางวิศวกรรม</a:t>
            </a:r>
          </a:p>
          <a:p>
            <a:r>
              <a:rPr lang="th-TH" dirty="0" smtClean="0"/>
              <a:t>หลักการทางวัสดุศาสตร์</a:t>
            </a:r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10691810" y="12560970"/>
            <a:ext cx="10087142" cy="7603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r>
              <a:rPr lang="th-TH" dirty="0" smtClean="0"/>
              <a:t>ภาพเครื่องร่อนที่สมบูรณ์แล้ว</a:t>
            </a:r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76223" y="17975179"/>
            <a:ext cx="8203082" cy="45989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วัสดุประกอบสร้าง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9967249" y="20622163"/>
            <a:ext cx="10811703" cy="53500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ขั้นตอนการประกอบสร้าง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676223" y="23297190"/>
            <a:ext cx="8539966" cy="30967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สถิติที่ทดสอบการร่อน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6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94</Words>
  <Application>Microsoft Office PowerPoint</Application>
  <PresentationFormat>กำหนดเอง</PresentationFormat>
  <Paragraphs>37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Cordia New</vt:lpstr>
      <vt:lpstr>TH SarabunPSK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SHENJY</dc:creator>
  <cp:lastModifiedBy>พรชัย ถาวรนาน</cp:lastModifiedBy>
  <cp:revision>30</cp:revision>
  <dcterms:created xsi:type="dcterms:W3CDTF">2014-05-17T09:34:01Z</dcterms:created>
  <dcterms:modified xsi:type="dcterms:W3CDTF">2015-01-26T02:38:15Z</dcterms:modified>
</cp:coreProperties>
</file>